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6" r:id="rId3"/>
    <p:sldId id="257" r:id="rId4"/>
    <p:sldId id="258" r:id="rId5"/>
    <p:sldId id="262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0399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697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4979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0046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9139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19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154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66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28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630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9208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628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659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11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289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06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923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472DED-68A0-4B0B-8263-FC7222A990A4}" type="datetimeFigureOut">
              <a:rPr lang="es-MX" smtClean="0"/>
              <a:t>26/05/2020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E5D25-6BDB-4D5A-A3D2-93225BB2C8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683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336B94D-F689-44A6-BD66-D2C9E2C7C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49" y="282964"/>
            <a:ext cx="10514487" cy="629207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0E6154-3070-483F-BE4E-D02015BE5EF0}"/>
              </a:ext>
            </a:extLst>
          </p:cNvPr>
          <p:cNvSpPr txBox="1"/>
          <p:nvPr/>
        </p:nvSpPr>
        <p:spPr>
          <a:xfrm>
            <a:off x="5265282" y="6313425"/>
            <a:ext cx="1427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Logo del juego</a:t>
            </a:r>
          </a:p>
        </p:txBody>
      </p:sp>
    </p:spTree>
    <p:extLst>
      <p:ext uri="{BB962C8B-B14F-4D97-AF65-F5344CB8AC3E}">
        <p14:creationId xmlns:p14="http://schemas.microsoft.com/office/powerpoint/2010/main" val="259334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2E24595-3115-43DD-BB3D-E1D62B9B8A9C}"/>
              </a:ext>
            </a:extLst>
          </p:cNvPr>
          <p:cNvSpPr txBox="1"/>
          <p:nvPr/>
        </p:nvSpPr>
        <p:spPr>
          <a:xfrm>
            <a:off x="6899564" y="2721114"/>
            <a:ext cx="439077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Super Speed Riders</a:t>
            </a:r>
          </a:p>
          <a:p>
            <a:r>
              <a:rPr lang="es-MX" sz="2000" dirty="0"/>
              <a:t>Es un juego de un coche el cual es conducido por el usuario por una carretera infinita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44AB0AD-5ED5-4B30-8B60-61030CB61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5" y="1535426"/>
            <a:ext cx="6208439" cy="348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BEAD3E1-2EB3-4DC6-8D4E-04ED0D11834A}"/>
              </a:ext>
            </a:extLst>
          </p:cNvPr>
          <p:cNvSpPr txBox="1"/>
          <p:nvPr/>
        </p:nvSpPr>
        <p:spPr>
          <a:xfrm>
            <a:off x="3556245" y="581889"/>
            <a:ext cx="5444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Super Speed Riders</a:t>
            </a:r>
          </a:p>
          <a:p>
            <a:r>
              <a:rPr lang="es-MX" sz="2000" dirty="0"/>
              <a:t>Trata de que el usuario tiene que esquivar los obstáculos que se van presentando por el mapa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8E8AEC-D9B4-4703-9A96-C8EA074A4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28" y="2127001"/>
            <a:ext cx="7819071" cy="43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2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A277F05-B7DB-423C-BB0E-809EAB13D6E8}"/>
              </a:ext>
            </a:extLst>
          </p:cNvPr>
          <p:cNvSpPr txBox="1"/>
          <p:nvPr/>
        </p:nvSpPr>
        <p:spPr>
          <a:xfrm>
            <a:off x="692725" y="942108"/>
            <a:ext cx="42672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Cada vez que el usuario choque con uno de los obstáculos menores(coches, puestos de autobús y camiones ) perderá una vida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12727E-1063-42CC-BFCD-CC1D60A12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18" y="2334819"/>
            <a:ext cx="7716982" cy="43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8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D10AA71-3DE2-467C-8F44-BDA12DBC51FF}"/>
              </a:ext>
            </a:extLst>
          </p:cNvPr>
          <p:cNvSpPr txBox="1"/>
          <p:nvPr/>
        </p:nvSpPr>
        <p:spPr>
          <a:xfrm>
            <a:off x="872836" y="831273"/>
            <a:ext cx="3851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Además si el usuario pierde las tres vidas que se le otorgan pierde el juego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DB3985-674A-4472-8BFB-FF02DBB92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71" y="2159954"/>
            <a:ext cx="7552458" cy="423589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C9D9021-B08F-4317-8487-DB1B234E0410}"/>
              </a:ext>
            </a:extLst>
          </p:cNvPr>
          <p:cNvSpPr/>
          <p:nvPr/>
        </p:nvSpPr>
        <p:spPr>
          <a:xfrm>
            <a:off x="2078182" y="2021409"/>
            <a:ext cx="1745673" cy="6650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9139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D654798-D6C7-4AFD-8755-2EA01F490321}"/>
              </a:ext>
            </a:extLst>
          </p:cNvPr>
          <p:cNvSpPr txBox="1"/>
          <p:nvPr/>
        </p:nvSpPr>
        <p:spPr>
          <a:xfrm>
            <a:off x="1925781" y="775855"/>
            <a:ext cx="4433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Si el usuario choca con uno de los edificios pierde automáticamente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C7A49FA-B8F5-476C-ADFB-A80A1B815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1" y="2064018"/>
            <a:ext cx="7633855" cy="429194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1DCF951-380F-4E46-8764-91FD5A4EA8F0}"/>
              </a:ext>
            </a:extLst>
          </p:cNvPr>
          <p:cNvSpPr txBox="1"/>
          <p:nvPr/>
        </p:nvSpPr>
        <p:spPr>
          <a:xfrm>
            <a:off x="8409709" y="3429000"/>
            <a:ext cx="36021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Cuando el juego se termina el usuario puede decidir si continuar jugando o ir al menú de inicio</a:t>
            </a:r>
          </a:p>
        </p:txBody>
      </p:sp>
    </p:spTree>
    <p:extLst>
      <p:ext uri="{BB962C8B-B14F-4D97-AF65-F5344CB8AC3E}">
        <p14:creationId xmlns:p14="http://schemas.microsoft.com/office/powerpoint/2010/main" val="234797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3A8A6F-7A7C-4EF2-B785-66ED3BE67D0C}"/>
              </a:ext>
            </a:extLst>
          </p:cNvPr>
          <p:cNvSpPr txBox="1"/>
          <p:nvPr/>
        </p:nvSpPr>
        <p:spPr>
          <a:xfrm>
            <a:off x="1219199" y="789709"/>
            <a:ext cx="5721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Por el momento el juego se encuentra en una fase aun de desarrollo de nuevos modos de juego e implementación de nuevos escenarios de juego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A3865-B726-423F-A73C-F8334AE57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32" y="2471604"/>
            <a:ext cx="6706536" cy="19147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2B6659-8819-470F-A146-7FFDA0507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32" y="4351760"/>
            <a:ext cx="6706536" cy="190526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B8176A3-A4B2-4AED-8F2B-BE71C26A1218}"/>
              </a:ext>
            </a:extLst>
          </p:cNvPr>
          <p:cNvSpPr txBox="1"/>
          <p:nvPr/>
        </p:nvSpPr>
        <p:spPr>
          <a:xfrm>
            <a:off x="9628909" y="4087091"/>
            <a:ext cx="2161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Sabana Implementación a futuro</a:t>
            </a:r>
          </a:p>
        </p:txBody>
      </p:sp>
    </p:spTree>
    <p:extLst>
      <p:ext uri="{BB962C8B-B14F-4D97-AF65-F5344CB8AC3E}">
        <p14:creationId xmlns:p14="http://schemas.microsoft.com/office/powerpoint/2010/main" val="3153959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</TotalTime>
  <Words>140</Words>
  <Application>Microsoft Office PowerPoint</Application>
  <PresentationFormat>Panorámica</PresentationFormat>
  <Paragraphs>11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corona</dc:creator>
  <cp:lastModifiedBy>juan corona</cp:lastModifiedBy>
  <cp:revision>7</cp:revision>
  <dcterms:created xsi:type="dcterms:W3CDTF">2020-05-27T04:22:38Z</dcterms:created>
  <dcterms:modified xsi:type="dcterms:W3CDTF">2020-05-27T05:30:59Z</dcterms:modified>
</cp:coreProperties>
</file>